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jefaJZmPnHwu7V6AQv5rX9JZ0+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1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