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g25624d3fa3c_1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" name="Google Shape;56;g25624d3fa3c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